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62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84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61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8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617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14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1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88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5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25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50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B5050-AD58-4565-9279-EADDA5038235}" type="datetimeFigureOut">
              <a:rPr lang="en-US" smtClean="0"/>
              <a:t>11/10/2021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FA28D-76C9-4172-9B77-93A206062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92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8784" t="3885" r="6092" b="30535"/>
          <a:stretch/>
        </p:blipFill>
        <p:spPr>
          <a:xfrm>
            <a:off x="-1" y="0"/>
            <a:ext cx="12245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9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8"/>
          <a:stretch/>
        </p:blipFill>
        <p:spPr>
          <a:xfrm>
            <a:off x="0" y="-1"/>
            <a:ext cx="12192000" cy="685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6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3"/>
          <a:stretch/>
        </p:blipFill>
        <p:spPr>
          <a:xfrm>
            <a:off x="-1" y="0"/>
            <a:ext cx="12196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0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0"/>
          <a:stretch/>
        </p:blipFill>
        <p:spPr>
          <a:xfrm>
            <a:off x="-1" y="0"/>
            <a:ext cx="12200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73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3"/>
          <a:stretch/>
        </p:blipFill>
        <p:spPr>
          <a:xfrm>
            <a:off x="0" y="0"/>
            <a:ext cx="12192000" cy="685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9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0"/>
          <a:stretch/>
        </p:blipFill>
        <p:spPr>
          <a:xfrm>
            <a:off x="0" y="0"/>
            <a:ext cx="12192000" cy="68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6"/>
          <a:stretch/>
        </p:blipFill>
        <p:spPr>
          <a:xfrm>
            <a:off x="-1" y="0"/>
            <a:ext cx="1220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26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4"/>
          <a:stretch/>
        </p:blipFill>
        <p:spPr>
          <a:xfrm>
            <a:off x="0" y="-50881"/>
            <a:ext cx="12192000" cy="690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8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72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2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12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3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"/>
          <a:stretch/>
        </p:blipFill>
        <p:spPr>
          <a:xfrm>
            <a:off x="0" y="0"/>
            <a:ext cx="12209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16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94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4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20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31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31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1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40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07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493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03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3" b="7091"/>
          <a:stretch/>
        </p:blipFill>
        <p:spPr>
          <a:xfrm>
            <a:off x="0" y="0"/>
            <a:ext cx="12268200" cy="68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37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92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50747"/>
          <a:stretch/>
        </p:blipFill>
        <p:spPr>
          <a:xfrm>
            <a:off x="202233" y="182880"/>
            <a:ext cx="2190750" cy="56295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42AFA31-2EB2-4092-A3CD-0A8F488ED2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429" y="2477938"/>
            <a:ext cx="4704522" cy="24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16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19" y="2554159"/>
            <a:ext cx="2049610" cy="118246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77025"/>
            <a:ext cx="12192000" cy="1809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1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0"/>
          <a:stretch/>
        </p:blipFill>
        <p:spPr>
          <a:xfrm>
            <a:off x="-1" y="0"/>
            <a:ext cx="12210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57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0"/>
          <a:stretch/>
        </p:blipFill>
        <p:spPr>
          <a:xfrm>
            <a:off x="-1" y="0"/>
            <a:ext cx="122138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33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4"/>
          <a:stretch/>
        </p:blipFill>
        <p:spPr>
          <a:xfrm>
            <a:off x="0" y="0"/>
            <a:ext cx="12217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43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17"/>
          <a:stretch/>
        </p:blipFill>
        <p:spPr>
          <a:xfrm>
            <a:off x="-69273" y="0"/>
            <a:ext cx="12261273" cy="68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76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7"/>
          <a:stretch/>
        </p:blipFill>
        <p:spPr>
          <a:xfrm>
            <a:off x="0" y="0"/>
            <a:ext cx="12206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2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6"/>
          <a:stretch/>
        </p:blipFill>
        <p:spPr>
          <a:xfrm>
            <a:off x="0" y="0"/>
            <a:ext cx="12252960" cy="687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5416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0</Words>
  <Application>Microsoft Office PowerPoint</Application>
  <PresentationFormat>Panorámica</PresentationFormat>
  <Paragraphs>0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Greysi</dc:creator>
  <cp:lastModifiedBy>VILCA APAZA CHRISTIAN NICOLL</cp:lastModifiedBy>
  <cp:revision>20</cp:revision>
  <dcterms:created xsi:type="dcterms:W3CDTF">2021-11-08T06:54:42Z</dcterms:created>
  <dcterms:modified xsi:type="dcterms:W3CDTF">2021-11-10T15:16:13Z</dcterms:modified>
</cp:coreProperties>
</file>